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29" autoAdjust="0"/>
  </p:normalViewPr>
  <p:slideViewPr>
    <p:cSldViewPr>
      <p:cViewPr varScale="1">
        <p:scale>
          <a:sx n="58" d="100"/>
          <a:sy n="58" d="100"/>
        </p:scale>
        <p:origin x="-17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30000-9461-4EA8-8549-4DC81C45FDE3}" type="datetimeFigureOut">
              <a:rPr lang="en-US" smtClean="0"/>
              <a:t>3/21/2017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75AFBF-6FB8-440C-89D8-29ADDBE3B767}" type="slidenum">
              <a:rPr lang="en-US" smtClean="0"/>
              <a:t>‹#›</a:t>
            </a:fld>
            <a:endParaRPr lang="en-US"/>
          </a:p>
        </p:txBody>
      </p:sp>
    </p:spTree>
    <p:extLst>
      <p:ext uri="{BB962C8B-B14F-4D97-AF65-F5344CB8AC3E}">
        <p14:creationId xmlns:p14="http://schemas.microsoft.com/office/powerpoint/2010/main" val="53898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come from a family</a:t>
            </a:r>
            <a:r>
              <a:rPr lang="en-US" baseline="0" dirty="0" smtClean="0"/>
              <a:t> of 6 My mom who is 44 my dad who is 51 my older brother who is 26 my older sister who is 23 and a younger brother who is 5. When I was 12 my family got a call to take in a newborn through </a:t>
            </a:r>
            <a:r>
              <a:rPr lang="en-US" baseline="0" dirty="0" err="1" smtClean="0"/>
              <a:t>fostercare</a:t>
            </a:r>
            <a:r>
              <a:rPr lang="en-US" baseline="0" dirty="0" smtClean="0"/>
              <a:t> who was taken from his birthmother because of the amount of drugs in his system. We instantly fell In love with him and knew he was so special. He is half Native American and half Mexican. Ever since then he has been a part of my family and we always seem to forget he is adopted because we have grown so much to love him as our own. My parents came from Mexico and that is a huge part of who I am because my entire family lives there, we are the only ones who live here. My parents met when my mom was 16 and my dad was 23 and they married a few months after. They moved here to give us a better life. We always go back and visit the roots from where we came from. My life has always been pretty smooth because of my parents but they could not keep me away from life and what comes with it. When I was 9 my best friend was in a horrible car accident and she was admitted into the </a:t>
            </a:r>
            <a:r>
              <a:rPr lang="en-US" baseline="0" dirty="0" err="1" smtClean="0"/>
              <a:t>childrens</a:t>
            </a:r>
            <a:r>
              <a:rPr lang="en-US" baseline="0" dirty="0" smtClean="0"/>
              <a:t> hospital but as much as they tried to save her they could not. My parents tried to help me through the pain but it was harder than they could imagine. It was not an easy time for me but I like to think that this shaped the way I think of life and to do and go after what I love because it can be taken from you in an instance. </a:t>
            </a:r>
            <a:endParaRPr lang="en-US" dirty="0"/>
          </a:p>
        </p:txBody>
      </p:sp>
      <p:sp>
        <p:nvSpPr>
          <p:cNvPr id="4" name="Slide Number Placeholder 3"/>
          <p:cNvSpPr>
            <a:spLocks noGrp="1"/>
          </p:cNvSpPr>
          <p:nvPr>
            <p:ph type="sldNum" sz="quarter" idx="10"/>
          </p:nvPr>
        </p:nvSpPr>
        <p:spPr/>
        <p:txBody>
          <a:bodyPr/>
          <a:lstStyle/>
          <a:p>
            <a:fld id="{4C75AFBF-6FB8-440C-89D8-29ADDBE3B767}" type="slidenum">
              <a:rPr lang="en-US" smtClean="0"/>
              <a:t>2</a:t>
            </a:fld>
            <a:endParaRPr lang="en-US"/>
          </a:p>
        </p:txBody>
      </p:sp>
    </p:spTree>
    <p:extLst>
      <p:ext uri="{BB962C8B-B14F-4D97-AF65-F5344CB8AC3E}">
        <p14:creationId xmlns:p14="http://schemas.microsoft.com/office/powerpoint/2010/main" val="118757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High school I have been in different activities. One of my most passionate is Honors Guitar. I started the guitar program my sophomore year and by junior year Ms. Wills the guitar instructor asked me to be apart of the Honors Guitar club which made me want to learn more and more about guitar. Last year we accomplished so much with the group and performed two of the </a:t>
            </a:r>
            <a:r>
              <a:rPr lang="en-US" baseline="0" dirty="0" err="1" smtClean="0"/>
              <a:t>carmen</a:t>
            </a:r>
            <a:r>
              <a:rPr lang="en-US" baseline="0" dirty="0" smtClean="0"/>
              <a:t> suites arranged by the LA quartet group at CMEA and got a command performance which was very exciting. I have also been involved for four years in swimming and three years in golf. Reap has also been apart of my high school experience because it pushed me to get level 4’s so that I can get more scholarship money. Over all I have taken 6 AP courses throughout my four years which I think really </a:t>
            </a:r>
            <a:r>
              <a:rPr lang="en-US" baseline="0" smtClean="0"/>
              <a:t>has prepared me to be  </a:t>
            </a:r>
            <a:endParaRPr lang="en-US" dirty="0"/>
          </a:p>
        </p:txBody>
      </p:sp>
      <p:sp>
        <p:nvSpPr>
          <p:cNvPr id="4" name="Slide Number Placeholder 3"/>
          <p:cNvSpPr>
            <a:spLocks noGrp="1"/>
          </p:cNvSpPr>
          <p:nvPr>
            <p:ph type="sldNum" sz="quarter" idx="10"/>
          </p:nvPr>
        </p:nvSpPr>
        <p:spPr/>
        <p:txBody>
          <a:bodyPr/>
          <a:lstStyle/>
          <a:p>
            <a:fld id="{4C75AFBF-6FB8-440C-89D8-29ADDBE3B767}" type="slidenum">
              <a:rPr lang="en-US" smtClean="0"/>
              <a:t>3</a:t>
            </a:fld>
            <a:endParaRPr lang="en-US"/>
          </a:p>
        </p:txBody>
      </p:sp>
    </p:spTree>
    <p:extLst>
      <p:ext uri="{BB962C8B-B14F-4D97-AF65-F5344CB8AC3E}">
        <p14:creationId xmlns:p14="http://schemas.microsoft.com/office/powerpoint/2010/main" val="142481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318555-B812-4F23-BA6E-1379B4565956}" type="datetimeFigureOut">
              <a:rPr lang="en-US" smtClean="0"/>
              <a:t>3/21/2017</a:t>
            </a:fld>
            <a:endParaRPr lang="en-US"/>
          </a:p>
        </p:txBody>
      </p:sp>
      <p:sp>
        <p:nvSpPr>
          <p:cNvPr id="8" name="Slide Number Placeholder 7"/>
          <p:cNvSpPr>
            <a:spLocks noGrp="1"/>
          </p:cNvSpPr>
          <p:nvPr>
            <p:ph type="sldNum" sz="quarter" idx="11"/>
          </p:nvPr>
        </p:nvSpPr>
        <p:spPr/>
        <p:txBody>
          <a:bodyPr/>
          <a:lstStyle/>
          <a:p>
            <a:fld id="{294FDEEF-E8E3-4B56-A5CC-8DD15B55AB8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18555-B812-4F23-BA6E-1379B4565956}"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FDEEF-E8E3-4B56-A5CC-8DD15B55AB8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18555-B812-4F23-BA6E-1379B4565956}"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FDEEF-E8E3-4B56-A5CC-8DD15B55AB8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1318555-B812-4F23-BA6E-1379B4565956}"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FDEEF-E8E3-4B56-A5CC-8DD15B55AB8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318555-B812-4F23-BA6E-1379B4565956}"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FDEEF-E8E3-4B56-A5CC-8DD15B55AB8A}"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1318555-B812-4F23-BA6E-1379B4565956}"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FDEEF-E8E3-4B56-A5CC-8DD15B55AB8A}"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318555-B812-4F23-BA6E-1379B4565956}"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FDEEF-E8E3-4B56-A5CC-8DD15B55AB8A}"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318555-B812-4F23-BA6E-1379B4565956}"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FDEEF-E8E3-4B56-A5CC-8DD15B55AB8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18555-B812-4F23-BA6E-1379B4565956}"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FDEEF-E8E3-4B56-A5CC-8DD15B55AB8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18555-B812-4F23-BA6E-1379B4565956}"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FDEEF-E8E3-4B56-A5CC-8DD15B55AB8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18555-B812-4F23-BA6E-1379B4565956}"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FDEEF-E8E3-4B56-A5CC-8DD15B55AB8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1318555-B812-4F23-BA6E-1379B4565956}" type="datetimeFigureOut">
              <a:rPr lang="en-US" smtClean="0"/>
              <a:t>3/21/2017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94FDEEF-E8E3-4B56-A5CC-8DD15B55AB8A}"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257800"/>
            <a:ext cx="7772400" cy="1470025"/>
          </a:xfrm>
        </p:spPr>
        <p:txBody>
          <a:bodyPr/>
          <a:lstStyle/>
          <a:p>
            <a:r>
              <a:rPr lang="en-US" dirty="0" smtClean="0"/>
              <a:t>Anayh Acevedo</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685925" y="904875"/>
            <a:ext cx="54102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1206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435">
                                          <p:stCondLst>
                                            <p:cond delay="0"/>
                                          </p:stCondLst>
                                        </p:cTn>
                                        <p:tgtEl>
                                          <p:spTgt spid="1026"/>
                                        </p:tgtEl>
                                      </p:cBhvr>
                                    </p:animEffect>
                                    <p:anim calcmode="lin" valueType="num">
                                      <p:cBhvr>
                                        <p:cTn id="8" dur="1367"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26"/>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26"/>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26"/>
                                        </p:tgtEl>
                                        <p:attrNameLst>
                                          <p:attrName>ppt_y</p:attrName>
                                        </p:attrNameLst>
                                      </p:cBhvr>
                                      <p:tavLst>
                                        <p:tav tm="0" fmla="#ppt_y-sin(pi*$)/81">
                                          <p:val>
                                            <p:fltVal val="0"/>
                                          </p:val>
                                        </p:tav>
                                        <p:tav tm="100000">
                                          <p:val>
                                            <p:fltVal val="1"/>
                                          </p:val>
                                        </p:tav>
                                      </p:tavLst>
                                    </p:anim>
                                    <p:animScale>
                                      <p:cBhvr>
                                        <p:cTn id="13" dur="20">
                                          <p:stCondLst>
                                            <p:cond delay="487"/>
                                          </p:stCondLst>
                                        </p:cTn>
                                        <p:tgtEl>
                                          <p:spTgt spid="1026"/>
                                        </p:tgtEl>
                                      </p:cBhvr>
                                      <p:to x="100000" y="60000"/>
                                    </p:animScale>
                                    <p:animScale>
                                      <p:cBhvr>
                                        <p:cTn id="14" dur="124" decel="50000">
                                          <p:stCondLst>
                                            <p:cond delay="507"/>
                                          </p:stCondLst>
                                        </p:cTn>
                                        <p:tgtEl>
                                          <p:spTgt spid="1026"/>
                                        </p:tgtEl>
                                      </p:cBhvr>
                                      <p:to x="100000" y="100000"/>
                                    </p:animScale>
                                    <p:animScale>
                                      <p:cBhvr>
                                        <p:cTn id="15" dur="20">
                                          <p:stCondLst>
                                            <p:cond delay="984"/>
                                          </p:stCondLst>
                                        </p:cTn>
                                        <p:tgtEl>
                                          <p:spTgt spid="1026"/>
                                        </p:tgtEl>
                                      </p:cBhvr>
                                      <p:to x="100000" y="80000"/>
                                    </p:animScale>
                                    <p:animScale>
                                      <p:cBhvr>
                                        <p:cTn id="16" dur="124" decel="50000">
                                          <p:stCondLst>
                                            <p:cond delay="1004"/>
                                          </p:stCondLst>
                                        </p:cTn>
                                        <p:tgtEl>
                                          <p:spTgt spid="1026"/>
                                        </p:tgtEl>
                                      </p:cBhvr>
                                      <p:to x="100000" y="100000"/>
                                    </p:animScale>
                                    <p:animScale>
                                      <p:cBhvr>
                                        <p:cTn id="17" dur="20">
                                          <p:stCondLst>
                                            <p:cond delay="1231"/>
                                          </p:stCondLst>
                                        </p:cTn>
                                        <p:tgtEl>
                                          <p:spTgt spid="1026"/>
                                        </p:tgtEl>
                                      </p:cBhvr>
                                      <p:to x="100000" y="90000"/>
                                    </p:animScale>
                                    <p:animScale>
                                      <p:cBhvr>
                                        <p:cTn id="18" dur="124" decel="50000">
                                          <p:stCondLst>
                                            <p:cond delay="1251"/>
                                          </p:stCondLst>
                                        </p:cTn>
                                        <p:tgtEl>
                                          <p:spTgt spid="1026"/>
                                        </p:tgtEl>
                                      </p:cBhvr>
                                      <p:to x="100000" y="100000"/>
                                    </p:animScale>
                                    <p:animScale>
                                      <p:cBhvr>
                                        <p:cTn id="19" dur="20">
                                          <p:stCondLst>
                                            <p:cond delay="1356"/>
                                          </p:stCondLst>
                                        </p:cTn>
                                        <p:tgtEl>
                                          <p:spTgt spid="1026"/>
                                        </p:tgtEl>
                                      </p:cBhvr>
                                      <p:to x="100000" y="95000"/>
                                    </p:animScale>
                                    <p:animScale>
                                      <p:cBhvr>
                                        <p:cTn id="20" dur="124" decel="50000">
                                          <p:stCondLst>
                                            <p:cond delay="1376"/>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 </a:t>
            </a:r>
            <a:endParaRPr lang="en-US" dirty="0"/>
          </a:p>
        </p:txBody>
      </p:sp>
      <p:sp>
        <p:nvSpPr>
          <p:cNvPr id="3" name="Content Placeholder 2"/>
          <p:cNvSpPr>
            <a:spLocks noGrp="1"/>
          </p:cNvSpPr>
          <p:nvPr>
            <p:ph idx="1"/>
          </p:nvPr>
        </p:nvSpPr>
        <p:spPr/>
        <p:txBody>
          <a:bodyPr/>
          <a:lstStyle/>
          <a:p>
            <a:r>
              <a:rPr lang="en-US" dirty="0" smtClean="0"/>
              <a:t>Family of 6 </a:t>
            </a:r>
          </a:p>
          <a:p>
            <a:r>
              <a:rPr lang="en-US" dirty="0" smtClean="0"/>
              <a:t>Adopted brother </a:t>
            </a:r>
          </a:p>
          <a:p>
            <a:r>
              <a:rPr lang="en-US" dirty="0" smtClean="0"/>
              <a:t>Parents come from Mexico </a:t>
            </a:r>
          </a:p>
          <a:p>
            <a:r>
              <a:rPr lang="en-US" dirty="0" smtClean="0"/>
              <a:t>BIG hardship</a:t>
            </a:r>
          </a:p>
          <a:p>
            <a:endParaRPr lang="en-US"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24" b="26837"/>
          <a:stretch/>
        </p:blipFill>
        <p:spPr bwMode="auto">
          <a:xfrm>
            <a:off x="1143000" y="3717244"/>
            <a:ext cx="2904313"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96" t="20424" r="6699" b="28590"/>
          <a:stretch/>
        </p:blipFill>
        <p:spPr bwMode="auto">
          <a:xfrm>
            <a:off x="4572000" y="3352800"/>
            <a:ext cx="2464830" cy="255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4510" y="0"/>
            <a:ext cx="1984890" cy="501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93810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High School Experience </a:t>
            </a:r>
            <a:endParaRPr lang="en-US" dirty="0"/>
          </a:p>
        </p:txBody>
      </p:sp>
      <p:sp>
        <p:nvSpPr>
          <p:cNvPr id="3" name="Content Placeholder 2"/>
          <p:cNvSpPr>
            <a:spLocks noGrp="1"/>
          </p:cNvSpPr>
          <p:nvPr>
            <p:ph idx="1"/>
          </p:nvPr>
        </p:nvSpPr>
        <p:spPr/>
        <p:txBody>
          <a:bodyPr/>
          <a:lstStyle/>
          <a:p>
            <a:r>
              <a:rPr lang="en-US" dirty="0" smtClean="0"/>
              <a:t>Honors Guitar</a:t>
            </a:r>
          </a:p>
          <a:p>
            <a:r>
              <a:rPr lang="en-US" dirty="0" smtClean="0"/>
              <a:t>Golf</a:t>
            </a:r>
          </a:p>
          <a:p>
            <a:r>
              <a:rPr lang="en-US" dirty="0" smtClean="0"/>
              <a:t>Swimming </a:t>
            </a:r>
          </a:p>
          <a:p>
            <a:r>
              <a:rPr lang="en-US" dirty="0" smtClean="0"/>
              <a:t>NSHS</a:t>
            </a:r>
            <a:endParaRPr lang="en-US" dirty="0" smtClean="0"/>
          </a:p>
          <a:p>
            <a:r>
              <a:rPr lang="en-US" dirty="0" smtClean="0"/>
              <a:t>AP Classes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746" b="13402"/>
          <a:stretch/>
        </p:blipFill>
        <p:spPr bwMode="auto">
          <a:xfrm>
            <a:off x="5486400" y="1752600"/>
            <a:ext cx="3116689"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76" t="35156" r="376" b="35676"/>
          <a:stretch/>
        </p:blipFill>
        <p:spPr bwMode="auto">
          <a:xfrm>
            <a:off x="762000" y="4343400"/>
            <a:ext cx="4343400" cy="225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10107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Shadow</a:t>
            </a:r>
            <a:endParaRPr lang="en-US" dirty="0"/>
          </a:p>
        </p:txBody>
      </p:sp>
      <p:sp>
        <p:nvSpPr>
          <p:cNvPr id="3" name="Content Placeholder 2"/>
          <p:cNvSpPr>
            <a:spLocks noGrp="1"/>
          </p:cNvSpPr>
          <p:nvPr>
            <p:ph idx="1"/>
          </p:nvPr>
        </p:nvSpPr>
        <p:spPr/>
        <p:txBody>
          <a:bodyPr/>
          <a:lstStyle/>
          <a:p>
            <a:r>
              <a:rPr lang="en-US" dirty="0" smtClean="0"/>
              <a:t>Pharmacist Technician</a:t>
            </a:r>
          </a:p>
          <a:p>
            <a:r>
              <a:rPr lang="en-US" dirty="0" smtClean="0"/>
              <a:t>Bianca Garcia</a:t>
            </a:r>
          </a:p>
          <a:p>
            <a:r>
              <a:rPr lang="en-US" dirty="0" smtClean="0"/>
              <a:t>Closest thing to a medical profession that had enough time</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39624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170" y="3503158"/>
            <a:ext cx="448343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68682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4" y="24266"/>
            <a:ext cx="9128126" cy="685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tx1"/>
                </a:solidFill>
              </a:rPr>
              <a:t>Pathway</a:t>
            </a:r>
            <a:r>
              <a:rPr lang="en-US" dirty="0" smtClean="0"/>
              <a:t> </a:t>
            </a:r>
            <a:endParaRPr lang="en-US" dirty="0"/>
          </a:p>
        </p:txBody>
      </p:sp>
      <p:sp>
        <p:nvSpPr>
          <p:cNvPr id="3" name="Content Placeholder 2"/>
          <p:cNvSpPr>
            <a:spLocks noGrp="1"/>
          </p:cNvSpPr>
          <p:nvPr>
            <p:ph idx="1"/>
          </p:nvPr>
        </p:nvSpPr>
        <p:spPr/>
        <p:txBody>
          <a:bodyPr/>
          <a:lstStyle/>
          <a:p>
            <a:r>
              <a:rPr lang="en-US" sz="3600" b="1" dirty="0" smtClean="0">
                <a:solidFill>
                  <a:schemeClr val="bg1"/>
                </a:solidFill>
              </a:rPr>
              <a:t>French </a:t>
            </a:r>
          </a:p>
          <a:p>
            <a:r>
              <a:rPr lang="en-US" sz="3600" b="1" dirty="0" smtClean="0">
                <a:solidFill>
                  <a:schemeClr val="bg1"/>
                </a:solidFill>
              </a:rPr>
              <a:t>Trilingual </a:t>
            </a:r>
          </a:p>
          <a:p>
            <a:r>
              <a:rPr lang="en-US" sz="3600" b="1" dirty="0" smtClean="0">
                <a:solidFill>
                  <a:schemeClr val="bg1"/>
                </a:solidFill>
              </a:rPr>
              <a:t>Medical </a:t>
            </a:r>
            <a:endParaRPr lang="en-US" sz="3600" b="1" dirty="0" smtClean="0">
              <a:solidFill>
                <a:schemeClr val="bg1"/>
              </a:solidFill>
            </a:endParaRPr>
          </a:p>
          <a:p>
            <a:pPr marL="0" indent="0">
              <a:buNone/>
            </a:pPr>
            <a:r>
              <a:rPr lang="en-US" sz="3600" b="1" dirty="0" smtClean="0">
                <a:solidFill>
                  <a:schemeClr val="bg1"/>
                </a:solidFill>
              </a:rPr>
              <a:t>  </a:t>
            </a:r>
            <a:r>
              <a:rPr lang="en-US" sz="3600" b="1" dirty="0" smtClean="0">
                <a:solidFill>
                  <a:schemeClr val="bg1"/>
                </a:solidFill>
              </a:rPr>
              <a:t>pathway</a:t>
            </a:r>
            <a:endParaRPr lang="en-US" sz="3600" b="1" dirty="0" smtClean="0">
              <a:solidFill>
                <a:schemeClr val="bg1"/>
              </a:solidFill>
            </a:endParaRPr>
          </a:p>
          <a:p>
            <a:pPr marL="0" indent="0">
              <a:buNone/>
            </a:pPr>
            <a:r>
              <a:rPr lang="en-US" dirty="0" smtClean="0"/>
              <a:t> </a:t>
            </a:r>
            <a:endParaRPr lang="en-US" dirty="0"/>
          </a:p>
        </p:txBody>
      </p:sp>
      <p:sp>
        <p:nvSpPr>
          <p:cNvPr id="4" name="AutoShape 2" descr="Image result for french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french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688" b="13551"/>
          <a:stretch/>
        </p:blipFill>
        <p:spPr bwMode="auto">
          <a:xfrm>
            <a:off x="5410200" y="1905000"/>
            <a:ext cx="3497263" cy="458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50076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High School Plans</a:t>
            </a:r>
            <a:endParaRPr lang="en-US" dirty="0"/>
          </a:p>
        </p:txBody>
      </p:sp>
      <p:sp>
        <p:nvSpPr>
          <p:cNvPr id="3" name="Content Placeholder 2"/>
          <p:cNvSpPr>
            <a:spLocks noGrp="1"/>
          </p:cNvSpPr>
          <p:nvPr>
            <p:ph idx="1"/>
          </p:nvPr>
        </p:nvSpPr>
        <p:spPr/>
        <p:txBody>
          <a:bodyPr/>
          <a:lstStyle/>
          <a:p>
            <a:r>
              <a:rPr lang="en-US" dirty="0" smtClean="0"/>
              <a:t>Attend a 4 year university</a:t>
            </a:r>
          </a:p>
          <a:p>
            <a:r>
              <a:rPr lang="en-US" dirty="0" smtClean="0"/>
              <a:t>Fresno State</a:t>
            </a:r>
          </a:p>
          <a:p>
            <a:r>
              <a:rPr lang="en-US" dirty="0" smtClean="0"/>
              <a:t>UC Davis</a:t>
            </a:r>
          </a:p>
          <a:p>
            <a:r>
              <a:rPr lang="en-US" dirty="0" smtClean="0"/>
              <a:t>UC Santa Cruz</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962400"/>
            <a:ext cx="21812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438400"/>
            <a:ext cx="2095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933950"/>
            <a:ext cx="408622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89417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Leaving LHS</a:t>
            </a:r>
            <a:endParaRPr lang="en-US" dirty="0"/>
          </a:p>
        </p:txBody>
      </p:sp>
      <p:sp>
        <p:nvSpPr>
          <p:cNvPr id="3" name="Content Placeholder 2"/>
          <p:cNvSpPr>
            <a:spLocks noGrp="1"/>
          </p:cNvSpPr>
          <p:nvPr>
            <p:ph idx="1"/>
          </p:nvPr>
        </p:nvSpPr>
        <p:spPr/>
        <p:txBody>
          <a:bodyPr/>
          <a:lstStyle/>
          <a:p>
            <a:r>
              <a:rPr lang="en-US" dirty="0" smtClean="0"/>
              <a:t>Accomplished</a:t>
            </a:r>
          </a:p>
          <a:p>
            <a:r>
              <a:rPr lang="en-US" dirty="0" smtClean="0"/>
              <a:t>Ready for the future</a:t>
            </a:r>
          </a:p>
          <a:p>
            <a:r>
              <a:rPr lang="en-US" dirty="0" smtClean="0"/>
              <a:t>PBS </a:t>
            </a:r>
          </a:p>
          <a:p>
            <a:r>
              <a:rPr lang="en-US" dirty="0" smtClean="0"/>
              <a:t>Independent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965" y="4343400"/>
            <a:ext cx="39719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29303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91748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3021</TotalTime>
  <Words>556</Words>
  <Application>Microsoft Office PowerPoint</Application>
  <PresentationFormat>On-screen Show (4:3)</PresentationFormat>
  <Paragraphs>37</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Executive</vt:lpstr>
      <vt:lpstr>Anayh Acevedo</vt:lpstr>
      <vt:lpstr>About Me </vt:lpstr>
      <vt:lpstr>My High School Experience </vt:lpstr>
      <vt:lpstr>Job Shadow</vt:lpstr>
      <vt:lpstr>Pathway </vt:lpstr>
      <vt:lpstr>Post High School Plans</vt:lpstr>
      <vt:lpstr>Leaving LHS</vt:lpstr>
      <vt:lpstr>Questions?</vt:lpstr>
    </vt:vector>
  </TitlesOfParts>
  <Company>Lindsay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Anayh</dc:creator>
  <cp:lastModifiedBy>Anayh</cp:lastModifiedBy>
  <cp:revision>15</cp:revision>
  <dcterms:created xsi:type="dcterms:W3CDTF">2017-03-13T18:34:03Z</dcterms:created>
  <dcterms:modified xsi:type="dcterms:W3CDTF">2017-03-21T19:01:09Z</dcterms:modified>
</cp:coreProperties>
</file>